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kl/of]</a:t>
            </a:r>
            <a:r>
              <a:rPr lang="en-US" dirty="0" err="1" smtClean="0"/>
              <a:t>hgf</a:t>
            </a:r>
            <a:r>
              <a:rPr lang="en-US" dirty="0" smtClean="0"/>
              <a:t> </a:t>
            </a:r>
            <a:r>
              <a:rPr lang="en-US" dirty="0" err="1" smtClean="0"/>
              <a:t>jf</a:t>
            </a:r>
            <a:r>
              <a:rPr lang="en-US" dirty="0" smtClean="0"/>
              <a:t> </a:t>
            </a:r>
            <a:r>
              <a:rPr lang="en-US" dirty="0" err="1" smtClean="0"/>
              <a:t>sfo</a:t>
            </a:r>
            <a:r>
              <a:rPr lang="en-US" dirty="0" smtClean="0"/>
              <a:t>{</a:t>
            </a:r>
            <a:r>
              <a:rPr lang="en-US" dirty="0" err="1" smtClean="0"/>
              <a:t>qmdsf</a:t>
            </a:r>
            <a:r>
              <a:rPr lang="en-US" dirty="0" smtClean="0"/>
              <a:t>] </a:t>
            </a:r>
            <a:r>
              <a:rPr lang="en-US" dirty="0" err="1" smtClean="0"/>
              <a:t>gfd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Preeti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Sjf6/ ÷ ;</a:t>
            </a:r>
            <a:r>
              <a:rPr lang="en-US" dirty="0" err="1" smtClean="0"/>
              <a:t>dofjlw</a:t>
            </a:r>
            <a:r>
              <a:rPr lang="en-US" dirty="0" smtClean="0"/>
              <a:t> </a:t>
            </a:r>
          </a:p>
          <a:p>
            <a:r>
              <a:rPr lang="en-US" dirty="0" smtClean="0"/>
              <a:t>k|:</a:t>
            </a:r>
            <a:r>
              <a:rPr lang="en-US" dirty="0" err="1" smtClean="0"/>
              <a:t>tf</a:t>
            </a:r>
            <a:r>
              <a:rPr lang="en-US" dirty="0" smtClean="0"/>
              <a:t>]</a:t>
            </a:r>
            <a:r>
              <a:rPr lang="en-US" dirty="0" err="1" smtClean="0"/>
              <a:t>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FF90-1BC5-418E-9AA3-177E0FA90EE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5600" y="6172200"/>
            <a:ext cx="1983277" cy="3651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dof</a:t>
            </a:r>
            <a:r>
              <a:rPr lang="en-US" dirty="0" smtClean="0"/>
              <a:t>{</a:t>
            </a:r>
            <a:r>
              <a:rPr lang="en-US" dirty="0" err="1" smtClean="0"/>
              <a:t>lbt</a:t>
            </a:r>
            <a:r>
              <a:rPr lang="en-US" dirty="0" smtClean="0"/>
              <a:t> / </a:t>
            </a:r>
            <a:r>
              <a:rPr lang="en-US" dirty="0" err="1" smtClean="0"/>
              <a:t>cfTdlge</a:t>
            </a:r>
            <a:r>
              <a:rPr lang="en-US" dirty="0" smtClean="0"/>
              <a:t>{/ </a:t>
            </a:r>
            <a:r>
              <a:rPr lang="en-US" dirty="0" err="1" smtClean="0"/>
              <a:t>hLjg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FF90-1BC5-418E-9AA3-177E0FA90EE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857999" y="6218237"/>
            <a:ext cx="1983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accent3">
                    <a:lumMod val="75000"/>
                  </a:schemeClr>
                </a:solidFill>
                <a:latin typeface="Preeti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dof</a:t>
            </a:r>
            <a:r>
              <a:rPr lang="en-US" dirty="0" smtClean="0"/>
              <a:t>{</a:t>
            </a:r>
            <a:r>
              <a:rPr lang="en-US" dirty="0" err="1" smtClean="0"/>
              <a:t>lbt</a:t>
            </a:r>
            <a:r>
              <a:rPr lang="en-US" dirty="0" smtClean="0"/>
              <a:t> / </a:t>
            </a:r>
            <a:r>
              <a:rPr lang="en-US" dirty="0" err="1" smtClean="0"/>
              <a:t>cfTdlge</a:t>
            </a:r>
            <a:r>
              <a:rPr lang="en-US" dirty="0" smtClean="0"/>
              <a:t>{/ </a:t>
            </a:r>
            <a:r>
              <a:rPr lang="en-US" dirty="0" err="1" smtClean="0"/>
              <a:t>hLjg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7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692" y="304800"/>
            <a:ext cx="1068185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kl/of]</a:t>
            </a:r>
            <a:r>
              <a:rPr lang="en-US" dirty="0" err="1" smtClean="0"/>
              <a:t>hgf</a:t>
            </a:r>
            <a:r>
              <a:rPr lang="en-US" dirty="0" smtClean="0"/>
              <a:t> </a:t>
            </a:r>
            <a:r>
              <a:rPr lang="en-US" dirty="0" err="1" smtClean="0"/>
              <a:t>jf</a:t>
            </a:r>
            <a:r>
              <a:rPr lang="en-US" dirty="0" smtClean="0"/>
              <a:t> </a:t>
            </a:r>
            <a:r>
              <a:rPr lang="en-US" dirty="0" err="1" smtClean="0"/>
              <a:t>sfo</a:t>
            </a:r>
            <a:r>
              <a:rPr lang="en-US" dirty="0" smtClean="0"/>
              <a:t>{</a:t>
            </a:r>
            <a:r>
              <a:rPr lang="en-US" dirty="0" err="1" smtClean="0"/>
              <a:t>qmdsf</a:t>
            </a:r>
            <a:r>
              <a:rPr lang="en-US" dirty="0" smtClean="0"/>
              <a:t>] </a:t>
            </a:r>
            <a:r>
              <a:rPr lang="en-US" dirty="0" err="1" smtClean="0"/>
              <a:t>gfd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7FF90-1BC5-418E-9AA3-177E0FA90EE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05599" y="6248400"/>
            <a:ext cx="1983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3">
                    <a:lumMod val="75000"/>
                  </a:schemeClr>
                </a:solidFill>
                <a:latin typeface="Preeti" pitchFamily="2" charset="0"/>
              </a:defRPr>
            </a:lvl1pPr>
          </a:lstStyle>
          <a:p>
            <a:r>
              <a:rPr lang="en-US" dirty="0" err="1" smtClean="0"/>
              <a:t>dof</a:t>
            </a:r>
            <a:r>
              <a:rPr lang="en-US" dirty="0" smtClean="0"/>
              <a:t>{</a:t>
            </a:r>
            <a:r>
              <a:rPr lang="en-US" dirty="0" err="1" smtClean="0"/>
              <a:t>lbt</a:t>
            </a:r>
            <a:r>
              <a:rPr lang="en-US" dirty="0" smtClean="0"/>
              <a:t> / </a:t>
            </a:r>
            <a:r>
              <a:rPr lang="en-US" dirty="0" err="1" smtClean="0"/>
              <a:t>cfTdlge</a:t>
            </a:r>
            <a:r>
              <a:rPr lang="en-US" dirty="0" smtClean="0"/>
              <a:t>{/ </a:t>
            </a:r>
            <a:r>
              <a:rPr lang="en-US" dirty="0" err="1" smtClean="0"/>
              <a:t>hLjg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1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Preeti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5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kl/of]</a:t>
            </a:r>
            <a:r>
              <a:rPr lang="en-US" dirty="0" err="1" smtClean="0"/>
              <a:t>hgfsf</a:t>
            </a:r>
            <a:r>
              <a:rPr lang="en-US" dirty="0" smtClean="0"/>
              <a:t>] </a:t>
            </a:r>
            <a:r>
              <a:rPr lang="en-US" dirty="0" err="1" smtClean="0"/>
              <a:t>ljj</a:t>
            </a:r>
            <a:r>
              <a:rPr lang="en-US" dirty="0" smtClean="0"/>
              <a:t>/0f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pknlAw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8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tl:j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r'gf</a:t>
            </a:r>
            <a:r>
              <a:rPr lang="en-US" dirty="0" smtClean="0"/>
              <a:t>}</a:t>
            </a:r>
            <a:r>
              <a:rPr lang="en-US" dirty="0" err="1" smtClean="0"/>
              <a:t>tL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c;n</a:t>
            </a:r>
            <a:r>
              <a:rPr lang="en-US" dirty="0" smtClean="0"/>
              <a:t> </a:t>
            </a:r>
            <a:r>
              <a:rPr lang="en-US" dirty="0" err="1" smtClean="0"/>
              <a:t>cEof</a:t>
            </a:r>
            <a:r>
              <a:rPr lang="en-US" dirty="0" smtClean="0"/>
              <a:t>; / </a:t>
            </a:r>
            <a:r>
              <a:rPr lang="en-US" dirty="0" err="1" smtClean="0"/>
              <a:t>l;sfO</a:t>
            </a:r>
            <a:r>
              <a:rPr lang="en-US" dirty="0" smtClean="0"/>
              <a:t>{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2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cfufdL</a:t>
            </a:r>
            <a:r>
              <a:rPr lang="en-US" dirty="0" smtClean="0"/>
              <a:t> </a:t>
            </a:r>
            <a:r>
              <a:rPr lang="en-US" dirty="0" err="1" smtClean="0"/>
              <a:t>k|fyldstf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4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kl/of]hgfsf] ljj/0f </vt:lpstr>
      <vt:lpstr>pknlAw </vt:lpstr>
      <vt:lpstr>tl:j/</vt:lpstr>
      <vt:lpstr>r'gf}tL </vt:lpstr>
      <vt:lpstr>c;n cEof; / l;sfO{</vt:lpstr>
      <vt:lpstr>cfufdL k|fyldstf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CSRC</dc:creator>
  <cp:lastModifiedBy>CSRC</cp:lastModifiedBy>
  <cp:revision>19</cp:revision>
  <dcterms:created xsi:type="dcterms:W3CDTF">2017-05-01T08:13:42Z</dcterms:created>
  <dcterms:modified xsi:type="dcterms:W3CDTF">2017-05-01T09:34:57Z</dcterms:modified>
</cp:coreProperties>
</file>